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Lato Light" panose="020F0302020204030203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de" sz="1000">
                <a:solidFill>
                  <a:schemeClr val="lt2"/>
                </a:solidFill>
              </a:rPr>
              <a:t>‹Nr.›</a:t>
            </a:fld>
            <a:endParaRPr lang="de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9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sz="6000" dirty="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rPr>
              <a:t>Tunnel-Gott-Erkenner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757925"/>
            <a:ext cx="8520600" cy="7926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sz="3200" dirty="0">
                <a:solidFill>
                  <a:srgbClr val="27333A"/>
                </a:solidFill>
                <a:latin typeface="Lato"/>
                <a:ea typeface="Lato"/>
                <a:cs typeface="Lato"/>
                <a:sym typeface="Lato"/>
              </a:rPr>
              <a:t>aka. Tunnel-God-Detector</a:t>
            </a:r>
          </a:p>
          <a:p>
            <a:pPr lvl="0" rtl="0">
              <a:spcBef>
                <a:spcPts val="0"/>
              </a:spcBef>
              <a:buNone/>
            </a:pPr>
            <a:r>
              <a:rPr lang="de" sz="1600" dirty="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Andreas H, Andreas M, Jonas, Michael, Stefan, Daniel, </a:t>
            </a:r>
            <a:r>
              <a:rPr lang="de-DE" sz="1600" dirty="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Blagica</a:t>
            </a:r>
            <a:endParaRPr lang="de" sz="1600" dirty="0">
              <a:solidFill>
                <a:srgbClr val="27333A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cxnSp>
        <p:nvCxnSpPr>
          <p:cNvPr id="56" name="Shape 56"/>
          <p:cNvCxnSpPr/>
          <p:nvPr/>
        </p:nvCxnSpPr>
        <p:spPr>
          <a:xfrm flipH="1">
            <a:off x="1045550" y="3967250"/>
            <a:ext cx="1587900" cy="28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7" name="Shape 57"/>
          <p:cNvSpPr txBox="1"/>
          <p:nvPr/>
        </p:nvSpPr>
        <p:spPr>
          <a:xfrm>
            <a:off x="2116450" y="3689525"/>
            <a:ext cx="4912500" cy="5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60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NASA SpaceApps Challenge Stuttgart 2017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60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github.com/aerospaceresearch/tunnel-gott-erkenner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150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tunnelgott@aerospaceresearch.net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 descr="ma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" y="799"/>
            <a:ext cx="9142576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Shape 63"/>
          <p:cNvCxnSpPr/>
          <p:nvPr/>
        </p:nvCxnSpPr>
        <p:spPr>
          <a:xfrm flipH="1">
            <a:off x="1045550" y="3967250"/>
            <a:ext cx="1587900" cy="28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4" name="Shape 64"/>
          <p:cNvSpPr txBox="1"/>
          <p:nvPr/>
        </p:nvSpPr>
        <p:spPr>
          <a:xfrm>
            <a:off x="2116450" y="3689525"/>
            <a:ext cx="4912500" cy="5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60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NASA SpaceApps Challenge Stuttgart 2017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 descr="tunne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42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Shape 70"/>
          <p:cNvCxnSpPr/>
          <p:nvPr/>
        </p:nvCxnSpPr>
        <p:spPr>
          <a:xfrm flipH="1">
            <a:off x="1045550" y="3967250"/>
            <a:ext cx="1587900" cy="28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1" name="Shape 71"/>
          <p:cNvSpPr txBox="1"/>
          <p:nvPr/>
        </p:nvSpPr>
        <p:spPr>
          <a:xfrm>
            <a:off x="2116450" y="3689525"/>
            <a:ext cx="4912500" cy="5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60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NASA SpaceApps Challenge Stuttgart 2017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 descr="sensore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42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" name="Shape 77"/>
          <p:cNvCxnSpPr/>
          <p:nvPr/>
        </p:nvCxnSpPr>
        <p:spPr>
          <a:xfrm flipH="1">
            <a:off x="1045550" y="3967250"/>
            <a:ext cx="1587900" cy="28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8" name="Shape 78"/>
          <p:cNvSpPr txBox="1"/>
          <p:nvPr/>
        </p:nvSpPr>
        <p:spPr>
          <a:xfrm>
            <a:off x="2116450" y="3689525"/>
            <a:ext cx="4912500" cy="5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60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NASA SpaceApps Challenge Stuttgart 2017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Shape 83" descr="explos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42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" name="Shape 84"/>
          <p:cNvCxnSpPr/>
          <p:nvPr/>
        </p:nvCxnSpPr>
        <p:spPr>
          <a:xfrm flipH="1">
            <a:off x="1045550" y="3967250"/>
            <a:ext cx="1587900" cy="28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5" name="Shape 85"/>
          <p:cNvSpPr txBox="1"/>
          <p:nvPr/>
        </p:nvSpPr>
        <p:spPr>
          <a:xfrm>
            <a:off x="2116450" y="3689525"/>
            <a:ext cx="4912500" cy="5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60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NASA SpaceApps Challenge Stuttgart 2017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 descr="radie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42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" name="Shape 91"/>
          <p:cNvCxnSpPr/>
          <p:nvPr/>
        </p:nvCxnSpPr>
        <p:spPr>
          <a:xfrm flipH="1">
            <a:off x="1045550" y="3967250"/>
            <a:ext cx="1587900" cy="28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2" name="Shape 92"/>
          <p:cNvSpPr txBox="1"/>
          <p:nvPr/>
        </p:nvSpPr>
        <p:spPr>
          <a:xfrm>
            <a:off x="2116450" y="3689525"/>
            <a:ext cx="4912500" cy="52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1600">
                <a:solidFill>
                  <a:srgbClr val="27333A"/>
                </a:solidFill>
                <a:latin typeface="Lato Light"/>
                <a:ea typeface="Lato Light"/>
                <a:cs typeface="Lato Light"/>
                <a:sym typeface="Lato Light"/>
              </a:rPr>
              <a:t>NASA SpaceApps Challenge Stuttgart 2017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99" name="Shape 99" descr="IMG_9020.JPG"/>
          <p:cNvPicPr preferRelativeResize="0"/>
          <p:nvPr/>
        </p:nvPicPr>
        <p:blipFill rotWithShape="1">
          <a:blip r:embed="rId5">
            <a:alphaModFix/>
          </a:blip>
          <a:srcRect t="4216" b="4308"/>
          <a:stretch/>
        </p:blipFill>
        <p:spPr>
          <a:xfrm>
            <a:off x="-23662" y="0"/>
            <a:ext cx="7497603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63599" y="2711700"/>
            <a:ext cx="5165499" cy="243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/>
          <p:nvPr/>
        </p:nvSpPr>
        <p:spPr>
          <a:xfrm rot="209239">
            <a:off x="1648542" y="1217139"/>
            <a:ext cx="3324155" cy="5443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de" sz="2400" b="1" dirty="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Tunnel Gott Detector #3</a:t>
            </a:r>
          </a:p>
        </p:txBody>
      </p:sp>
      <p:sp>
        <p:nvSpPr>
          <p:cNvPr id="102" name="Shape 102"/>
          <p:cNvSpPr txBox="1"/>
          <p:nvPr/>
        </p:nvSpPr>
        <p:spPr>
          <a:xfrm rot="-319081">
            <a:off x="3981783" y="3022002"/>
            <a:ext cx="3324208" cy="5441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2400" b="1" dirty="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detected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de" sz="2400" b="1" dirty="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detonation</a:t>
            </a:r>
          </a:p>
        </p:txBody>
      </p:sp>
      <p:pic>
        <p:nvPicPr>
          <p:cNvPr id="2" name="1493506168_gott_sprach.np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37487" y="4075813"/>
            <a:ext cx="406400" cy="406400"/>
          </a:xfrm>
          <a:prstGeom prst="rect">
            <a:avLst/>
          </a:prstGeom>
        </p:spPr>
      </p:pic>
      <p:sp>
        <p:nvSpPr>
          <p:cNvPr id="9" name="Shape 101"/>
          <p:cNvSpPr txBox="1"/>
          <p:nvPr/>
        </p:nvSpPr>
        <p:spPr>
          <a:xfrm rot="209239">
            <a:off x="1390994" y="4006862"/>
            <a:ext cx="3324155" cy="5443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de-DE" sz="1800" b="1" dirty="0" err="1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now</a:t>
            </a:r>
            <a:r>
              <a:rPr lang="de-DE" sz="1800" b="1" dirty="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 on </a:t>
            </a:r>
            <a:r>
              <a:rPr lang="de-DE" sz="1800" b="1" dirty="0" err="1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github</a:t>
            </a:r>
            <a:endParaRPr lang="de" sz="1800" b="1" dirty="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</Words>
  <Application>Microsoft Office PowerPoint</Application>
  <PresentationFormat>Bildschirmpräsentation (16:9)</PresentationFormat>
  <Paragraphs>15</Paragraphs>
  <Slides>7</Slides>
  <Notes>7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Lato</vt:lpstr>
      <vt:lpstr>Lato Light</vt:lpstr>
      <vt:lpstr>simple-dark-2</vt:lpstr>
      <vt:lpstr>Tunnel-Gott-Erkenner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Tunnel-Gott-Erkenner</dc:title>
  <dc:creator>Andreas Hornig</dc:creator>
  <cp:lastModifiedBy>Andreas Hornig</cp:lastModifiedBy>
  <cp:revision>3</cp:revision>
  <dcterms:modified xsi:type="dcterms:W3CDTF">2017-04-30T21:01:11Z</dcterms:modified>
</cp:coreProperties>
</file>